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F0BBD3-EF5C-477E-B40F-F9ACA9A676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F0CDF-BF0D-4957-BAE6-2006310AEF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data collection and quality control (QC) for the data for mutation-specific therapies in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A7163-F2F3-4C98-B3EC-3DDD32ADEF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Summary of the data collection and quality control (QC) for the data for mutation-specific therapies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17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Summary of the data collection and quality control (QC) for the data for mutation-specific therapies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2024-05-19T13:56:46Z</dcterms:modified>
</cp:coreProperties>
</file>