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917115-2A36-4100-99AF-C4EAB9D47F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2697C-1FD2-410E-BEF5-75F3D0C4AD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the search interface with CHD subtype and precise query. Detailed information about the genetic variations can be found in the NS-CHD database. [The search interfaces are depicted in Figure 3A, with links to the original publications (Figure 3B). Figure 3C show the interface for search results using key words, e.g. variations with GATA4].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DBCAB-5DDC-4321-9213-376370A5A7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the search interface with CHD subtype and precise query. Detailed information about the 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35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example of the search interface with CHD subtype and precise query. Detailed information about the 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2024-05-19T19:11:04Z</dcterms:modified>
</cp:coreProperties>
</file>