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AA606D-37E3-41BE-843C-9E63ADFA9E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3D03F4-8222-43AE-9AB0-CDCB4D6FCE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Histone Database data model. The Histone Database stores selected manually curated information from GenBank records. The information stored as part of each record includes the GenBank unique identifier (GI), accession number, definition line, sequence string, histone class, database source, NCBI taxonomic identifier and organism name. The database front-end is written in Perl, the data is stored in an Oracle 10 g relational database, and data is retrieved using Perl DBI and DBD libraries.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National Institutes of Health.This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E56230-5D68-4B98-A145-538B8C826C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bar048, </a:t>
            </a:r>
            <a:r>
              <a:rPr lang="en-US" altLang="en-US" sz="1000">
                <a:solidFill>
                  <a:srgbClr val="333333"/>
                </a:solidFill>
                <a:hlinkClick r:id="rId3"/>
              </a:rPr>
              <a:t>https://doi.org/10.1093/database/bar048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Histone Database data model. The Histone Database stores selected manually curated information from GenBank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41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Histone Database data model. The Histone Database stores selected manually curated information from GenBank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2024-05-04T10:14:17Z</dcterms:modified>
</cp:coreProperties>
</file>