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EBF8B9-0740-4A5B-84C8-5882B5AD83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F7FA8E-6965-49D6-80B5-5DD5881E8E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human curation speed for the gene indexing task by using PubMed versus PubTator. The black bars represent the standard deviation of curation time. (a) NLM results. (b) TAIR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39E44D-9F53-4EB9-9E5A-2A2C045E5A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4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bas041, </a:t>
            </a:r>
            <a:r>
              <a:rPr lang="en-US" altLang="en-US" sz="1000">
                <a:solidFill>
                  <a:srgbClr val="333333"/>
                </a:solidFill>
                <a:hlinkClick r:id="rId3"/>
              </a:rPr>
              <a:t>https://doi.org/10.1093/database/bas041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human curation speed for the gene indexing task by using PubMed versus PubTator. The black bars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75057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Comparison of human curation speed for the gene indexing task by using PubMed versus PubTator. The black bars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2024-05-19T13:11:58Z</dcterms:modified>
</cp:coreProperties>
</file>