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89B899-8827-4628-91A9-FB52399157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051D9D-C4BD-4643-A32A-C2641A979E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repeat sequences in 14 sex chromosomes. Sex chromosomes generally contain a high percentage of repeat sequences.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01C8B-7B75-4BC9-831C-65653585BF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Distribution of repeat sequences in 14 sex chromosomes. Sex chromosomes generally contain a high percentage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567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Distribution of repeat sequences in 14 sex chromosomes. Sex chromosomes generally contain a high percentage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2024-05-19T14:53:49Z</dcterms:modified>
</cp:coreProperties>
</file>