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5F5EED-EA0E-4510-93C8-55DCA67919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7AC30F-3680-4D4A-B713-49A61AD347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Venn diagrams showing common disease classes between protein and metabolite biomarker-based clusters; 3 magenta circles are the Clusters 1, 2 and 3 of Figure 8 and 4 green circles are the Clusters 1, 2, 3 and 4 of Figure 9.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9AAE70-F9A0-46B5-B9FD-A022D74F8B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</a:t>
            </a:r>
            <a:r>
              <a:rPr lang="en-US" altLang="en-US" b="0"/>
              <a:t>Venn diagrams showing common disease classes between protein and metabolite biomarker-based clusters; 3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2419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Venn diagrams showing common disease classes between protein and metabolite biomarker-based clusters; 3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2024-05-19T20:10:51Z</dcterms:modified>
</cp:coreProperties>
</file>