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64D1C-EF50-47E8-9312-3F5A8D28EB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3FF1AC-53DF-4FB3-99E2-3C303C5E48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 B) Search page and result page of KEGG enrichment, (C, D) Search page and result page of GO Enrichment, (E, F) Search page and result page of Alignment.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25A10-DB51-49B5-B6D1-6D151FE06E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(A, B) Search page and result page of KEGG enrichment, (C, D) Search page and result page of GO Enrichment,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839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(A, B) Search page and result page of KEGG enrichment, (C, D) Search page and result page of GO Enrichment,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2024-05-20T07:59:32Z</dcterms:modified>
</cp:coreProperties>
</file>