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788DFF-E8EB-4308-A6B7-6A837063A73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FBC63AD-FB54-4FCE-A126-3E3270DBF97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Descriptive information is included in the Overview section of protein pages in the SGD.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9D3DA1C-0072-4041-AA05-766B84CF902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Integration of PTM information in the SGD is a multi-step process involving the identification of relevant papers, expert curation of PTM studies, and the visualization and display of PTM data.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9D3DA1C-0072-4041-AA05-766B84CF902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PTM information is integrated into the SGD and displayed on protein pages as highlighted residues overlaid on the protein sequence. The example shown here is from the MCD1 protein 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9D3DA1C-0072-4041-AA05-766B84CF902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PTM information is integrated into the SGD and displayed on protein pages in a searchable, sortable table. The example shown here is from the MCD1 protein 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9D3DA1C-0072-4041-AA05-766B84CF902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Experimental abundance and half-life data obtained from high-throughput proteome studies are integrated into the SGD and displayed on protein pages in a searchable, sortable table. The example shown here is from the STH1 protein 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9D3DA1C-0072-4041-AA05-766B84CF902B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PTM information can be queried and retrieved using the ‘Gene → PTM’ template in YeastMine (yeastmine.yeastgenome.org).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9D3DA1C-0072-4041-AA05-766B84CF902B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x0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x0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x0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x0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x0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x0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Descriptive information is included in the Overview section of protein pages in the SGD.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193835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Integration of PTM information in the SGD is a multi-step process involving the identification of relevant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80671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PTM information is integrated into the SGD and displayed on protein pages as highlighted residues overlaid 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838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PTM information is integrated into the SGD and displayed on protein pages in a searchable, sortable table.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2673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Experimental abundance and half-life data obtained from high-throughput proteome studies are integrated into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46009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PTM information can be queried and retrieved using the ‘Gene → PTM’ template in YeastMine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410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1. Descriptive information is included in the Overview section of protein pages in the SGD.
</vt:lpstr>
      <vt:lpstr>Figure 2. Integration of PTM information in the SGD is a multi-step process involving the identification of relevant ...</vt:lpstr>
      <vt:lpstr>Figure 3. PTM information is integrated into the SGD and displayed on protein pages as highlighted residues overlaid on ...</vt:lpstr>
      <vt:lpstr>Figure 4. PTM information is integrated into the SGD and displayed on protein pages in a searchable, sortable table. ...</vt:lpstr>
      <vt:lpstr>Figure 5. Experimental abundance and half-life data obtained from high-throughput proteome studies are integrated into ...</vt:lpstr>
      <vt:lpstr>Figure 6. PTM information can be queried and retrieved using the ‘Gene → PTM’ template in YeastMine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2024-05-19T09:48:17Z</dcterms:modified>
</cp:coreProperties>
</file>