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ACD4C5-69ED-44BD-9467-9D867150A6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4D2BAF-3AA6-4C8B-A83D-A7CE074173E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analysis function of the FDRdb. (A) The upload interface on the ‘Analysis’ page. (B) The statistics of analysis results. (C) The volcano plot of differentially expressed RNAs. (D) The heatmap clustering of differentially expressed RNAs. A statistical bar chart of pathway enrichment analysis in KEGG (E) and analysis of biological process enrichment in GO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D7BC16-3DFF-4018-9A7D-F5D8DA4C9F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analysis function of the FDRdb. (A) The upload interface on the ‘Analysis’ page. (B) The statistics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38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analysis function of the FDRdb. (A) The upload interface on the ‘Analysis’ page. (B) The statistics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2024-04-27T06:42:03Z</dcterms:modified>
</cp:coreProperties>
</file>