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3F1B0-2F0D-4DB9-860D-545D7B4C9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95C4C-2E3B-424D-B3C1-7C57623F65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of manual curation of experts.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32FEF-D4BA-4B8F-8BFC-F3929AFA61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System of manual curation of experts.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System of manual curation of experts.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2024-05-17T02:53:45Z</dcterms:modified>
</cp:coreProperties>
</file>