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B81A2-664C-416F-80D3-E51A2898A3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DD09DA-6B46-4D57-9D65-FCBFDE5982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ImmuneData system architecture.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88F45-D12D-458E-B44C-5BCAFCA27F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ImmuneData system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6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ImmuneData system architecture.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2024-05-15T12:22:25Z</dcterms:modified>
</cp:coreProperties>
</file>