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5BD291-503A-4842-A607-16C8DB8777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7C0E80-3D7C-43A6-B313-D09D38ED5C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predicted gene-antibiotic resistance associations linked to H. pylori for the top 10 antibiotic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8CF224-FFE2-478D-A4F3-0BFBD59579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Number of predicted gene-antibiotic resistance associations linked to H. pylori for the top 10 antibiotic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978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Number of predicted gene-antibiotic resistance associations linked to H. pylori for the top 10 antibiotic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2024-05-14T18:12:17Z</dcterms:modified>
</cp:coreProperties>
</file>