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ABE09-75C7-4120-B46D-5D17343D26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1EC902-822F-449B-A9E6-14F11F8552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Our classification framework. The irrelevant class is partitioned into k (k = 8) subsets using K means clustering. Each such subset along with the relevant set are used to train eight base-classifiers. The results obtained from the base-classifiers are then used by the meta-classifier to assign the final class label to each document.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75C78B-D5E3-4475-8B3B-BD95FE4A9D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Precision, recall, f-measure and MCC attained by our classifier using different sets of features. The best performance is attained when articles are represented using features from titles, abstracts and captions (solid black bar). The highest values attained are indicated above the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75C78B-D5E3-4475-8B3B-BD95FE4A9D9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baaa024, </a:t>
            </a:r>
            <a:r>
              <a:rPr lang="en-US" altLang="en-US" sz="1000">
                <a:solidFill>
                  <a:srgbClr val="333333"/>
                </a:solidFill>
                <a:hlinkClick r:id="rId3"/>
              </a:rPr>
              <a:t>https://doi.org/10.1093/database/baaa024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Our classification framework. The irrelevant class is partitioned into k (k = 8) subsets using K means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48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baaa024, </a:t>
            </a:r>
            <a:r>
              <a:rPr lang="en-US" altLang="en-US" sz="1000">
                <a:solidFill>
                  <a:srgbClr val="333333"/>
                </a:solidFill>
                <a:hlinkClick r:id="rId3"/>
              </a:rPr>
              <a:t>https://doi.org/10.1093/database/baaa024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Precision, recall, f-measure and MCC attained by our classifier using different sets of features. The best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15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Our classification framework. The irrelevant class is partitioned into k (k = 8) subsets using K means ...</vt:lpstr>
      <vt:lpstr>Figure 2 Precision, recall, f-measure and MCC attained by our classifier using different sets of features. The best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2024-05-19T13:11:50Z</dcterms:modified>
</cp:coreProperties>
</file>