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22E4FD-D2CF-4CE1-8F25-135FB8159C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9A9FB-F68F-4E4F-A3BC-1698610168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ReMeDy landing page. This image shows the search space, visualization tools, the API platform and Project links functionalities accessible though the landing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E6BEE-B3B0-4414-A3C5-2A6BCD4B5A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ReMeDy landing page. This image shows the search space, visualization tools, the API platform and Project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22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ReMeDy landing page. This image shows the search space, visualization tools, the API platform and Project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2024-05-19T13:42:57Z</dcterms:modified>
</cp:coreProperties>
</file>