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102F8-900D-44A8-A879-2442029FA4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BA753-ACA5-46A7-8BE5-8F020524DD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Insect species in InSexBase. InSexBase contains 49 insect species from 28 genera belonging to four orders.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70603-A645-449A-BC5F-1A56622F4D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Insect species in InSexBase. InSexBase contains 49 insect species from 28 genera belonging to four orders.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02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Insect species in InSexBase. InSexBase contains 49 insect species from 28 genera belonging to four orders.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2024-05-19T13:11:38Z</dcterms:modified>
</cp:coreProperties>
</file>