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FCAFB-FFA7-4DC5-8106-C29CA9A4F4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CE0E3-4B2C-4E46-8B68-BE5D8B834B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University of Kansas Cancer Center Catchment Area. Color coding classifies counties by population density. Urban (150.0 persons per square mile (ppsm) or more), semi-urban (40–149.9 ppsm), densely settled rural (20–39.9 ppsm), rural (6–19.9 ppsm) and frontier (&lt;6 ppsm).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E48DC-5A5A-4B8D-8EAE-A23554B4FE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University of Kansas Cancer Center Catchment Area. Color coding classifies counties by population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55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University of Kansas Cancer Center Catchment Area. Color coding classifies counties by population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2024-05-19T14:40:05Z</dcterms:modified>
</cp:coreProperties>
</file>