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3E3754-C10B-45AB-B7FE-567784F847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9F386C-6BC5-41B9-BD55-E1D430E1A9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network viewer of the 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F929B-6F53-4E04-944C-2D17B26ED7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User interface of the T-HOD. The user interface is divided into four regions for precise introduction.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F929B-6F53-4E04-944C-2D17B26ED72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Statistics of the extracted hypertension candidate genes. The blue bars indicate the number of genes extracted each year, while the yellow bars specify the number of novel genes discovered each year.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F929B-6F53-4E04-944C-2D17B26ED72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flowchart of T-HOD construction.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F929B-6F53-4E04-944C-2D17B26ED72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Illustration of the proposed task for biocurators.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F929B-6F53-4E04-944C-2D17B26ED72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interface for biocurators.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F929B-6F53-4E04-944C-2D17B26ED72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6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6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6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s061" TargetMode="External" /><Relationship Id="rId4" Type="http://schemas.openxmlformats.org/officeDocument/2006/relationships/image" Target="../media/image1.png" /><Relationship Id="rId5"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s061"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bas061, </a:t>
            </a:r>
            <a:r>
              <a:rPr lang="en-US" altLang="en-US" sz="1000">
                <a:solidFill>
                  <a:srgbClr val="333333"/>
                </a:solidFill>
                <a:hlinkClick r:id="rId3"/>
              </a:rPr>
              <a:t>https://doi.org/10.1093/database/bas061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network viewer of the T-HOD.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1408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bas061, </a:t>
            </a:r>
            <a:r>
              <a:rPr lang="en-US" altLang="en-US" sz="1000">
                <a:solidFill>
                  <a:srgbClr val="333333"/>
                </a:solidFill>
                <a:hlinkClick r:id="rId3"/>
              </a:rPr>
              <a:t>https://doi.org/10.1093/database/bas061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User interface of the T-HOD. The user interface is divided into four regions for precise introduction.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9717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bas061, </a:t>
            </a:r>
            <a:r>
              <a:rPr lang="en-US" altLang="en-US" sz="1000">
                <a:solidFill>
                  <a:srgbClr val="333333"/>
                </a:solidFill>
                <a:hlinkClick r:id="rId3"/>
              </a:rPr>
              <a:t>https://doi.org/10.1093/database/bas061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Statistics of the extracted hypertension candidate genes. The blue bars indicate the number of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0165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bas061, </a:t>
            </a:r>
            <a:r>
              <a:rPr lang="en-US" altLang="en-US" sz="1000">
                <a:solidFill>
                  <a:srgbClr val="333333"/>
                </a:solidFill>
                <a:hlinkClick r:id="rId3"/>
              </a:rPr>
              <a:t>https://doi.org/10.1093/database/bas061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flowchart of T-HOD construction.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723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bas061, </a:t>
            </a:r>
            <a:r>
              <a:rPr lang="en-US" altLang="en-US" sz="1000">
                <a:solidFill>
                  <a:srgbClr val="333333"/>
                </a:solidFill>
                <a:hlinkClick r:id="rId3"/>
              </a:rPr>
              <a:t>https://doi.org/10.1093/database/bas061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Illustration of the proposed task for biocurators.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908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bas061, </a:t>
            </a:r>
            <a:r>
              <a:rPr lang="en-US" altLang="en-US" sz="1000">
                <a:solidFill>
                  <a:srgbClr val="333333"/>
                </a:solidFill>
                <a:hlinkClick r:id="rId3"/>
              </a:rPr>
              <a:t>https://doi.org/10.1093/database/bas061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interface for biocurators.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9658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3 The network viewer of the T-HOD.
</vt:lpstr>
      <vt:lpstr>Figure 2 User interface of the T-HOD. The user interface is divided into four regions for precise introduction.
</vt:lpstr>
      <vt:lpstr>Figure 1 Statistics of the extracted hypertension candidate genes. The blue bars indicate the number of genes ...</vt:lpstr>
      <vt:lpstr>Figure 4 The flowchart of T-HOD construction.
</vt:lpstr>
      <vt:lpstr>Figure 5 Illustration of the proposed task for biocurators.
</vt:lpstr>
      <vt:lpstr>Figure 6 The interface for biocurators.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2024-05-08T21:31:49Z</dcterms:modified>
</cp:coreProperties>
</file>