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AC199-F10B-47AF-B14E-E9F64986C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D6BD1-B36E-4876-8140-35E030F7AC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TopEx interface showing results presented by a tSNE scatter plot and the sentence information displayed on the right when hovering over a point. Corpus used is a randomly sampled set of tweets from March 2020 in the COVID-19 Twitter Chatter data set discussed in the ‘Use Case’ section (same set of tweets that produced the UMAP visualization of Figure 4A).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4C173-E170-48D9-B58C-6AE5515662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TopEx interface showing results presented by a tSNE scatter plot and the sentence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7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TopEx interface showing results presented by a tSNE scatter plot and the sentence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2024-05-18T14:56:09Z</dcterms:modified>
</cp:coreProperties>
</file>