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91A1D-6B73-4CB3-A62C-D87FDCA59F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3C073-5072-475F-87FD-180293D7A0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Preprint usage over time. The number of studies published in a given month stratified by whether they at some point were deposited to bioRxiv. (Including studies currently only available on bioRxiv).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7EFEB-04B5-493A-A5C8-9384678950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Scale of experiments and data over time. (Upper): The number of cells measured in a study, stratified by the measurement method. (Middle): The number of cells measured in scRNA-seq experiments, stratified by scRNA-seq protocol. (Lower): The aggregate number of cells measured per month.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7EFEB-04B5-493A-A5C8-93846789504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Popularity of forms of analysis over time. (Top) The number of studies doing clustering per month. (Middle) The number of studies using t-SNE per month. (Bottom) The number of studies doing pseudotime analysis per month.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7EFEB-04B5-493A-A5C8-93846789504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Cluster and cell numbers. The number of cells studied versus the number of clusters or cell types reported in a study. Red curves correspond to linear regression stratified to five quantiles of ‘Reported cells total’.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7EFEB-04B5-493A-A5C8-93846789504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Studies over time. (Upper) The number of single-cell transcriptomics studies published per month. (Lower) The number of scRNA-seq studies published per month stratified by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7EFEB-04B5-493A-A5C8-93846789504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a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Preprint usage over time. The number of studies published in a given month stratified by whether they at some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245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Scale of experiments and data over time. (Upper): The number of cells measured in a study, stratified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37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Popularity of forms of analysis over time. (Top) The number of studies doing clustering per month. (Middle)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836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Cluster and cell numbers. The number of cells studied versus the number of clusters or cell types reported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57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Studies over time. (Upper) The number of single-cell transcriptomics studies published per month. (Lower)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63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3. Preprint usage over time. The number of studies published in a given month stratified by whether they at some ...</vt:lpstr>
      <vt:lpstr>Figure 2. Scale of experiments and data over time. (Upper): The number of cells measured in a study, stratified by the ...</vt:lpstr>
      <vt:lpstr>Figure 4. Popularity of forms of analysis over time. (Top) The number of studies doing clustering per month. (Middle) ...</vt:lpstr>
      <vt:lpstr>Figure 5. Cluster and cell numbers. The number of cells studied versus the number of clusters or cell types reported in ...</vt:lpstr>
      <vt:lpstr>Figure 1. Studies over time. (Upper) The number of single-cell transcriptomics studies published per month. (Lower)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2024-05-19T15:15:59Z</dcterms:modified>
</cp:coreProperties>
</file>