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3BF2DB-366E-47F2-A649-A4E16A7129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4FD3D3-8D29-4ED9-8910-C81995763A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Variations in binding free energies between PD-1 and PD-L2 under different temperatures. Values obtained every 10 ns throughout the 500 ns-long simulations, for each seed and temperature point.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5253A8-2220-45EA-97ED-DEA2D03981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Variations in binding free energies between PD-1 and PD-L2 under different temperatures. Values obtained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33800" y="1371600"/>
            <a:ext cx="16818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Variations in binding free energies between PD-1 and PD-L2 under different temperatures. Values obtained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2024-05-20T01:45:12Z</dcterms:modified>
</cp:coreProperties>
</file>