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EB994-73A1-4969-86DD-7E50248CF3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45DB2-7DA0-4830-8771-AA2C7D91AD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main page and appearance of the Gliome database. (A) Main tabs, (B) quick search window, (C) protein list, (D) protein information. When a user enters a protein name, such as ‘LCN2’, on the quick search window, the page of LCN2 protein appears. By clicking the UniProt ID, the relevant detailed information can be obtained.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BD69C-BC75-4029-98FC-C420D67403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main page and appearance of the Gliome database. (A) Main tabs, (B) quick search window, (C) 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88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main page and appearance of the Gliome database. (A) Main tabs, (B) quick search window, (C) protein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2024-05-19T13:18:55Z</dcterms:modified>
</cp:coreProperties>
</file>