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D6EE1-8184-489B-87F3-8A6FB28A43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04E9D-8373-4F13-BD58-026E695A76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interface of AGODB. For example, if users want to retrieve all the experimentally validated eAgo proteins from mouse, they should first select the search field ‘Organism’ from the pull-down list box, input ‘mouse’ into the corresponding blank text form and select the ‘and’ button. Then, users should select the ‘Experimentally-verified’ search field, input ‘Yes’ and select the ‘and’ button. Finally, they should select the ‘AgoType’ field, input ‘eAgo’ and press the ‘Submit Query’ button.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0B0B8-5F5F-496A-94BE-20B7C73B3A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Search interface of AGODB. For example, if users want to retrieve all the experimentally validated eAgo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952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Search interface of AGODB. For example, if users want to retrieve all the experimentally validated eAgo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2024-05-17T06:38:22Z</dcterms:modified>
</cp:coreProperties>
</file>