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D9034-8745-4710-A1F6-8E17DDA53D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3ADBF7-9A0F-4DD4-995D-AE513E5AF2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(A). A query to find publications in which the title includes both Asthma and Diabetes. (B). The results return seven publications as shown by the column summary.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4F14E-2D94-4F52-86AE-DBD4467B1A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(A). A query to find publications in which the title includes both Asthma and Diabetes. (B). The results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817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(A). A query to find publications in which the title includes both Asthma and Diabetes. (B). The results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2024-05-03T04:09:40Z</dcterms:modified>
</cp:coreProperties>
</file>