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BCBC4C-FCEC-4A58-8C7E-A1807B3F10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8DF85-3D53-48D4-B5E3-CE0E25D4F6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Browse entrance. (A) Search in the homepage; (B) click on the autophagy pathway illustration; (C) select from the dropdown list of genes; (D) click on the anatomy illustration; (E) select from the dropdown list of tumors.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B87CA-0446-4A0C-91BC-A8A47CB88B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Browse entrance. (A) Search in the homepage; (B) click on the autophagy pathway illustration; (C) select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383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Browse entrance. (A) Search in the homepage; (B) click on the autophagy pathway illustration; (C) select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2024-05-19T20:11:17Z</dcterms:modified>
</cp:coreProperties>
</file>