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A4B29-2F87-405B-B97D-C001013371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2AB66-5225-49D4-A8F4-6FEB3039BF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JBrowse section under the Tools module. (A) Page of genome browser index, (B) available tracks for different types of genomic features, (C) a window showing detailed information of the target gene model, (D) TE information, (E) SNPs and INDELs information for 35 Fusarium oxysporum accessions, (F) SVs’ information for 35 F. oxysporum accessions.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3B059-EDAF-4E32-AF59-62DF99B1B1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JBrowse section under the Tools module. (A) Page of genome browser index, (B) available tracks for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JBrowse section under the Tools module. (A) Page of genome browser index, (B) available tracks for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2024-05-20T06:26:16Z</dcterms:modified>
</cp:coreProperties>
</file>