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FCCA6-0861-4C07-B35D-01F7C7B5D7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665FF2-3570-48FB-9AB5-7A82EBD0C4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schema of data search and download system. Main data structure and relationships between different tables are illustrated.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3D128-B369-44DC-A21D-D540C6C83A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Database schema of data search and download system. Main data structure and relationships between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14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Database schema of data search and download system. Main data structure and relationships between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2024-05-19T14:30:01Z</dcterms:modified>
</cp:coreProperties>
</file>