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0C37F-A4E3-4A74-B62E-01FAFC0F0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86CAD-0381-45AB-8926-7C2462E66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of the database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88570-04F1-4995-8AE7-AF8B9EF341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schematic of the database structure.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04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schematic of the database structure.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2024-05-03T07:04:49Z</dcterms:modified>
</cp:coreProperties>
</file>