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BFC2E7-4944-408F-B6D5-9B249AA8B8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B2834-6B44-4212-94C6-F4B20BEB9D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 capture of the output page. The user can download a zip file by pressing the Download button. (A) The results are visualized with a volcano plot and a table with more details about the plot points being hovered over or clicked. The legend for this graph can be found on the right and includes domain, family, fold and superfamily, as well as the cutoffs for −log(P) equal to five and the Bonferroni correction. (B) The table corresponding to the hovered-over or clicked data from the volcano plot (C) structural feature information can also be visualized in a frequency bar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F40CD-D0B1-410C-BC51-9BE85F629E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baac053, </a:t>
            </a:r>
            <a:r>
              <a:rPr lang="en-US" altLang="en-US" sz="1000">
                <a:solidFill>
                  <a:srgbClr val="333333"/>
                </a:solidFill>
                <a:hlinkClick r:id="rId3"/>
              </a:rPr>
              <a:t>https://doi.org/10.1093/database/baac053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capture of the output page. The user can download a zip file by pressing the Download button.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72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Screen capture of the output page. The user can download a zip file by pressing the Download button.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2024-05-14T23:01:02Z</dcterms:modified>
</cp:coreProperties>
</file>