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404F9-0435-4CAC-BC24-1757C86C08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F86B1-E304-4FD7-AFBE-4CFD2A3DBC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Data Section of the Protein Page. This section of the Protein page contains two tables, one containing protein half-life data and the second containing the protein abundance data, and associated metadata, along with the original reference and the reference for the combined unified dataset. This table is both sortable and filterable.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E836D-1523-49CE-BEE3-6AFD578706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baaa008, </a:t>
            </a:r>
            <a:r>
              <a:rPr lang="en-US" altLang="en-US" sz="1000">
                <a:solidFill>
                  <a:srgbClr val="333333"/>
                </a:solidFill>
                <a:hlinkClick r:id="rId3"/>
              </a:rPr>
              <a:t>https://doi.org/10.1093/database/baaa008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Data Section of the Protein Page. This section of the Protein page contains two tables,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20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Data Section of the Protein Page. This section of the Protein page contains two tables,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2024-05-19T11:11:47Z</dcterms:modified>
</cp:coreProperties>
</file>