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13FCC6-6BB0-4CC9-84E1-023543348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00E93-105B-42C7-965E-450BF631D3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chemical-induced disease relations in the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United States.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E2071-E0F0-4DFA-AA4C-B00CBC67D1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Distribution of chemical-induced disease relations in the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70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Distribution of chemical-induced disease relations in the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2024-05-14T12:19:53Z</dcterms:modified>
</cp:coreProperties>
</file>