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9ABB72-220D-42A4-9441-5FD7F44E94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216BF1-E370-4E37-BEE9-5E50856371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schematic representation of malonylation process in a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C78D3D-B75F-4BDD-ADB5-CD1BA5B723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proposed classifier as a hybrid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C78D3D-B75F-4BDD-ADB5-CD1BA5B7233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schematic shows the ML/DL methods for prediction of malonylation sites in protein sequence: 1–3—data collection and dataset creation, 4—features extraction, 5—classifier models, 6—evaluation of the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C78D3D-B75F-4BDD-ADB5-CD1BA5B7233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parameters corresponding to the prediction models fed by the full feature set (EAAC + EGAAC + BLOSUM62 + PSSM) of window size 35 for both cases: 5-fold CV and independent test. (a) Results corresponding to a 5-fold CV. (b) Results corresponding to an independent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C78D3D-B75F-4BDD-ADB5-CD1BA5B7233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parameters corresponding to the best-performing classification model (XGBoost) fed by the single feature of window size 35 for both cases: 5-fold cross-validation and independent test: (a) results corresponding to a 5-fold CV, (b) results corresponding to an independent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C78D3D-B75F-4BDD-ADB5-CD1BA5B7233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curves corresponding to the individual feature and collective features: (a) ROCs corresponding to the best utilized classifier (XGBoost) based on the single feature, (b) ROCs corresponding to the utilized classifiers at the presence of all features.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C78D3D-B75F-4BDD-ADB5-CD1BA5B72337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schematic representation of malonylation process in a protein.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076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proposed classifier as a hybrid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30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schematic shows the ML/DL methods for prediction of malonylation sites in protein sequence: 1–3—data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567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Classification parameters corresponding to the prediction models fed by the full feature set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413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Classification parameters corresponding to the best-performing classification model (XGBoost) fed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97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ROC curves corresponding to the individual feature and collective features: (a) ROCs corresponding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38500" y="1371600"/>
            <a:ext cx="26586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1. The schematic representation of malonylation process in a protein.
</vt:lpstr>
      <vt:lpstr>Figure 2. The proposed classifier as a hybrid model.
</vt:lpstr>
      <vt:lpstr>Figure 3. The schematic shows the ML/DL methods for prediction of malonylation sites in protein sequence: 1–3—data ...</vt:lpstr>
      <vt:lpstr>Figure 4. Classification parameters corresponding to the prediction models fed by the full feature set ...</vt:lpstr>
      <vt:lpstr>Figure 5. Classification parameters corresponding to the best-performing classification model (XGBoost) fed by the ...</vt:lpstr>
      <vt:lpstr>Figure 6. ROC curves corresponding to the individual feature and collective features: (a) ROCs corresponding to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2024-05-16T06:07:51Z</dcterms:modified>
</cp:coreProperties>
</file>