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5F377-2879-4C01-AE32-7AE9A802BC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64539-8D93-4FDA-9ECF-D64137F8C8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Increasing popularity of the zebrafish xenograft model. Over the course of the last 10 years, the popularity of zebrafish xenograft models has been steadily increasing. Figure based on a https://www.pubmed.gov search for articles containing both the keywords zebrafish and xenograft.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50D21-9721-4541-8BEC-3E10EA8F21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Increasing popularity of the zebrafish xenograft model. Over the course of the last 10 years, the popularity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8011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Increasing popularity of the zebrafish xenograft model. Over the course of the last 10 years, the popularity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2024-05-03T23:47:52Z</dcterms:modified>
</cp:coreProperties>
</file>