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04E1F6-93CF-4648-96B6-D04585C2ED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09B569-2275-4F26-A4E2-E203EBF111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Structures of pembrolizumab (PDB 5DK3) after 100 ns at 310 K (a), 311 K (b), 312 K (c) and 313 K (d). Hinge regions are indicated by arrows.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7E2C98-C8E8-4F09-B7FF-3734EB04D5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Structures of pembrolizumab (PDB 5DK3) after 100 ns at 310 K (a), 311 K (b), 312 K (c) and 313 K (d). Hinge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678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Structures of pembrolizumab (PDB 5DK3) after 100 ns at 310 K (a), 311 K (b), 312 K (c) and 313 K (d). Hinge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2024-05-09T10:02:08Z</dcterms:modified>
</cp:coreProperties>
</file>