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3F19FB-2222-42A9-B79C-E7135B1522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3653E-D2DF-4949-9968-3D274C9266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C8448-9A82-4E26-B790-1919C166F4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2024-05-15T03:21:14Z</dcterms:modified>
</cp:coreProperties>
</file>