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EC8866-A4E6-42D5-BC7F-26B37F50FD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70D2F-4C19-41BC-866D-B098DB1D04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NSM data querying process. The process for extracting precise information for a given position based on the model and information stored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3C68A-985C-4FAE-A68E-C6E3E37FBF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NSM data querying process. The process for extracting precise information for a given position based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53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NSM data querying process. The process for extracting precise information for a given position based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2024-05-19T16:03:23Z</dcterms:modified>
</cp:coreProperties>
</file>