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87B1D-577D-4826-9095-5F66639A06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6454F1-FD7F-42A9-A7A5-098EEEFA31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ornamenting operation of IPT of the example sentence.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56CB3-228E-4267-AC61-8DD5C46824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The ornamenting operation of IPT of the example sentence.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19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The ornamenting operation of IPT of the example sentence.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2024-05-19T19:49:06Z</dcterms:modified>
</cp:coreProperties>
</file>