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FB4D2-17D8-4C14-8069-29C328D827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EA304-7C02-45A6-8D2E-1F73580C62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Transcript with multiple exons and introns. The Pfam domain GST_N length is 66aa, where the actual bases are obtained by subtracting the intron length (blue) from the genomic positions (orange).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FE86D-A250-4B58-BDA4-A9950ACC94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Transcript with multiple exons and introns. The Pfam domain GST_N length is 66aa, where the actual bases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44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Transcript with multiple exons and introns. The Pfam domain GST_N length is 66aa, where the actual bases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2024-05-18T16:28:24Z</dcterms:modified>
</cp:coreProperties>
</file>