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5451AA-2F08-41A4-9D28-680C6CD75F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26226C-50E6-41F6-A9B7-4BC73AD945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from questions evaluated with a Likert scale. (A) The boxplot represents the SUS distribution for each system. The X represents the mean, the horizontal line within the box is the median and the circle is an outlier. (B) Aggregate response to the ‘Overall impression’ for the systems. Scores &gt;3, &lt;3 and =3 were labeled as positive, negative and neutral impression, respectively. (C) Aggregate response to the question ‘meeting expectations’.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B53799-B6BE-4859-A412-4B29BFBC2E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Results from questions evaluated with a Likert scale. (A) The boxplot represents the SUS distribution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8064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Results from questions evaluated with a Likert scale. (A) The boxplot represents the SUS distribution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2024-05-17T10:18:46Z</dcterms:modified>
</cp:coreProperties>
</file>