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FFAD052-1061-45CF-8F39-A73FEA28A0B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212F338-B771-47CE-AA74-4602B40E192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Detailed information and network visualization. (A) The basic information of stu-miR408. (B) The stem-loop sequence and mature sequence of stu-miR390. (C) The secondary structure of stu-miR390. (D) The S. tuberosum–ncRNAs network. (E) The Potato virus Y infection–ncRNAs network.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A7B1489-6536-47F1-A8BD-A2676C1F9DA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0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baaa001,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https://doi.org/10.1093/database/baaa001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Detailed information and network visualization. (A) The basic information of stu-miR408. (B) The stem-loop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38043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 Detailed information and network visualization. (A) The basic information of stu-miR408. (B) The stem-loop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2024-05-18T12:31:41Z</dcterms:modified>
</cp:coreProperties>
</file>