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22F81D-148F-4C0D-8050-A70E53B9D6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9E6E7E-FE4B-4DA5-81C2-E76D4C3A9E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Basic type-relation map used by the Aptamer Base to describe SELEX experiments. The Interaction Experiment type ‘has outcome’ an Interaction. Each Interaction ‘has participant’ at least two Interactors (Aptamer and Aptamer Target). The Affinity Experiment type ‘has outcome’ a Dissociation Constant that either ‘confirms’ or ‘disputes’ an interaction. Blue ellipses denote types and arrows represent properties between topics. Overlapping ellipses represent the multiple types associated with a topic. For more details visit http://aptamerbase.semanticscience.org/?q=node/1.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9F22B3-7896-4CB8-A4CD-00EB3241C68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 overview of the relation map used by the Aptamer Base to describe SELEX experiments, the experimental details and the resulting aptamers. Light blue ellipses denote types and arrows represent either properties between topics or between topics and values (dark blue rectangles).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9F22B3-7896-4CB8-A4CD-00EB3241C68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Overview of an abridged relation map describing minimal aptamers. Minimal aptamers are captured in the Aptamer Base by creating a new Interaction for each individual Minimal Aptamer, permitting the description of unique Aptamers can then be associated with the unique Interaction topics.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9F22B3-7896-4CB8-A4CD-00EB3241C68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Summary of target types and aptamer types found in the Aptamer Base. (A) Distribution of the over 900 aptamer types described by the Aptamer Base. (B) Distribution of the 131 aptamer targets found in the Aptamer 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9F22B3-7896-4CB8-A4CD-00EB3241C682}"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0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s00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s006"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bas006, </a:t>
            </a:r>
            <a:r>
              <a:rPr lang="en-US" altLang="en-US" sz="1000">
                <a:solidFill>
                  <a:srgbClr val="333333"/>
                </a:solidFill>
                <a:hlinkClick r:id="rId3"/>
              </a:rPr>
              <a:t>https://doi.org/10.1093/database/bas006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Basic type-relation map used by the Aptamer Base to describe SELEX experiments. The Interaction Experiment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5869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bas006, </a:t>
            </a:r>
            <a:r>
              <a:rPr lang="en-US" altLang="en-US" sz="1000">
                <a:solidFill>
                  <a:srgbClr val="333333"/>
                </a:solidFill>
                <a:hlinkClick r:id="rId3"/>
              </a:rPr>
              <a:t>https://doi.org/10.1093/database/bas006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overview of the relation map used by the Aptamer Base to describe SELEX experiments, the experimental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8490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bas006, </a:t>
            </a:r>
            <a:r>
              <a:rPr lang="en-US" altLang="en-US" sz="1000">
                <a:solidFill>
                  <a:srgbClr val="333333"/>
                </a:solidFill>
                <a:hlinkClick r:id="rId3"/>
              </a:rPr>
              <a:t>https://doi.org/10.1093/database/bas006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Overview of an abridged relation map describing minimal aptamers. Minimal aptamers are captured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6334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bas006, </a:t>
            </a:r>
            <a:r>
              <a:rPr lang="en-US" altLang="en-US" sz="1000">
                <a:solidFill>
                  <a:srgbClr val="333333"/>
                </a:solidFill>
                <a:hlinkClick r:id="rId3"/>
              </a:rPr>
              <a:t>https://doi.org/10.1093/database/bas006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Summary of target types and aptamer types found in the Aptamer Base. (A) Distribution of the over 900 aptamer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66699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Basic type-relation map used by the Aptamer Base to describe SELEX experiments. The Interaction Experiment ...</vt:lpstr>
      <vt:lpstr>Figure 2. An overview of the relation map used by the Aptamer Base to describe SELEX experiments, the experimental ...</vt:lpstr>
      <vt:lpstr>Figure 3. Overview of an abridged relation map describing minimal aptamers. Minimal aptamers are captured in the ...</vt:lpstr>
      <vt:lpstr>Figure 4. Summary of target types and aptamer types found in the Aptamer Base. (A) Distribution of the over 900 aptamer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2024-05-19T08:54:52Z</dcterms:modified>
</cp:coreProperties>
</file>