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231F96-9E8D-4835-A09D-E8881E8417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F7FBB-3454-44A9-8A11-20372F49F3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A screenshot of the Drupal Views UI. This screenshot shows the settings for the Feature module default view that allows site users to search for features. The ‘Basic Settings’ section sets some display and behavior criteria for the View. The ‘Fields’ section indicates which fields are to be displayed in the resulting page, and the ‘Sort criteria’ section specifies the order in which features should be displayed. The ‘Filters’ section specifies which features should be displayed. There are three filter criteria: common name, type id and name. While not shown, these fields are exported to the user and appear as form elements when searching (see Figure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6DD815-339F-4B5A-82C1-BD9879A712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A screenshot of the Drupal Views UI. This screenshot shows the settings for the Feature module default view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A screenshot of the Drupal Views UI. This screenshot shows the settings for the Feature module default view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2024-05-16T13:30:24Z</dcterms:modified>
</cp:coreProperties>
</file>