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982E4-FE32-4F63-8C01-B1130C9936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0C091-4B9C-4FFA-8C1A-F9F96FED1B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components’ design, development and data flow. PAS-GDC is an online application developed using MySQL database, PHP scripting language and UNIX-based web and database servers.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6EAF92-A36A-4604-95D9-9E510F6D83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PAS-GDC components’ design, development and data flow. PAS-GDC is an online application developed using MySQL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63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PAS-GDC components’ design, development and data flow. PAS-GDC is an online application developed using MySQL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2024-05-03T12:44:05Z</dcterms:modified>
</cp:coreProperties>
</file>