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D7878-90CD-4926-BA13-A109D4E263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2C044-DAC2-4566-A690-345E919623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Illustrating a case of an updated SCDO concept—The ‘Clinical Coding’ class.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1D843-A541-469A-9BB0-F19A246BB6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properties between hemoglobinopathy concepts as an approach to integrating existing hemoglobinopathy knowledge. The ‘Sickle Cell Disease-SE’ class is the reference or the object, a subclass of hemoglobinopathy having some properties (annotation in different arrows) related with other classes (subjects) highlighted in blue.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1D843-A541-469A-9BB0-F19A246BB6D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properties defined between SCDO concepts mapping the current SCD knowledge. Numbers at the top of bars represent the frequency of occurrence of the association in the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1D843-A541-469A-9BB0-F19A246BB6D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SCDO tree view showing the hierarchical representation of knowledge on SCD with two main new concepts highlighted in the boxes on the left, and a bar graph showing the number of concepts under the different upper-level terms.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1D843-A541-469A-9BB0-F19A246BB6D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Illustrating a case of an updated SCDO concept—The ‘Clinical Coding’ class.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59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Illustration of properties between hemoglobinopathy concepts as an approach to integrating existing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70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Different properties defined between SCDO concepts mapping the current SCD knowledge. Numbers at the top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931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SCDO tree view showing the hierarchical representation of knowledge on SCD with two main new concepts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01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4. Illustrating a case of an updated SCDO concept—The ‘Clinical Coding’ class.
</vt:lpstr>
      <vt:lpstr>Figure 3. Illustration of properties between hemoglobinopathy concepts as an approach to integrating existing ...</vt:lpstr>
      <vt:lpstr>Figure 2. Different properties defined between SCDO concepts mapping the current SCD knowledge. Numbers at the top of ...</vt:lpstr>
      <vt:lpstr>Figure 1. The SCDO tree view showing the hierarchical representation of knowledge on SCD with two main new concepts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2024-05-06T23:19:35Z</dcterms:modified>
</cp:coreProperties>
</file>