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D41B3-C2F2-4AC5-A556-E52F101DC0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A9F9B-9FD7-4ABE-90BF-58ABCE0A1D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Main PlantGF web page. (A) PlantGF homepage: provides quick entry paths to all main parts. (B) Search: contains 2 909 580 gene family members and their specific detail annotations. (C) Tools: consists of nine steps in gene family analysis. Among that, four online tools (HMM-Search, BLAST, MAFFT and HMMER) also exist. (D) Statistics: statistics among these gene families. (E) Datasets Download: provides download links of 138 plant species’ protein sequences and their gene families.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88EA84-1BC9-448C-9AE9-86F23D9E39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Statistics of plant gene families. (A) The composition structure of 138 plant species’ genes. (B) Statistics of the largest number of gene families in each species. (C) The number of gene families of each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88EA84-1BC9-448C-9AE9-86F23D9E397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8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baab088, </a:t>
            </a:r>
            <a:r>
              <a:rPr lang="en-US" altLang="en-US" sz="1000">
                <a:solidFill>
                  <a:srgbClr val="333333"/>
                </a:solidFill>
                <a:hlinkClick r:id="rId3"/>
              </a:rPr>
              <a:t>https://doi.org/10.1093/database/baab088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Main PlantGF web page. (A) PlantGF homepage: provides quick entry paths to all main parts. (B)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28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baab088, </a:t>
            </a:r>
            <a:r>
              <a:rPr lang="en-US" altLang="en-US" sz="1000">
                <a:solidFill>
                  <a:srgbClr val="333333"/>
                </a:solidFill>
                <a:hlinkClick r:id="rId3"/>
              </a:rPr>
              <a:t>https://doi.org/10.1093/database/baab088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plant gene families. (A) The composition structure of 138 plant species’ genes. (B) Statistics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344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Main PlantGF web page. (A) PlantGF homepage: provides quick entry paths to all main parts. (B) Search: ...</vt:lpstr>
      <vt:lpstr>Figure 2. Statistics of plant gene families. (A) The composition structure of 138 plant species’ genes. (B) Statistics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2024-04-28T05:45:23Z</dcterms:modified>
</cp:coreProperties>
</file>