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6EAF68-EFAE-4005-83BF-C122FE081E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69E28F-FD7A-443D-982D-E1A2780970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Phenol-Explorer: screenshot of simple searches for a food and the polyphenols it contains, or for a polyphenol and the foods containing 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9ABDFC-B930-453B-B83E-2191ACB5F4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Phenol-Explorer: screenshot of simple searches for a food and the polyphenols it contains, or for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Phenol-Explorer: screenshot of simple searches for a food and the polyphenols it contains, or for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2024-07-27T07:39:23Z</dcterms:modified>
</cp:coreProperties>
</file>