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CB541D-1B18-40F0-9281-2881CD9CE1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76C8A5-F06E-4E3A-852B-7CE428B92B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screenshot of the results page resulting from an execution of the BLAST workflow that is shown in Figure 1 and submitted via the Tripal Galaxy module by an end user. The table in the ‘peek’ section is provided by the Galaxy server.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17BEA7-3099-469E-99CA-CC94573EE0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A screenshot of the results page resulting from an execution of the BLAST workflow that is shown in Figure 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59000" y="1371600"/>
            <a:ext cx="48375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A screenshot of the results page resulting from an execution of the BLAST workflow that is shown in Figure 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2024-05-18T10:48:43Z</dcterms:modified>
</cp:coreProperties>
</file>