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31783-4241-483B-BA97-DD2A61333B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E00C0D-9C48-453E-998A-2B15079A83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tagging inconsistency problem and our majority voting method. We underline positive predictions and italicize negative predictions for the entity “FLLL32”. Our method improves tagging consistency by changing the minority to the majority.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A068E8-1778-4F30-8260-4A2984AD27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baac074, </a:t>
            </a:r>
            <a:r>
              <a:rPr lang="en-US" altLang="en-US" sz="1000">
                <a:solidFill>
                  <a:srgbClr val="333333"/>
                </a:solidFill>
                <a:hlinkClick r:id="rId3"/>
              </a:rPr>
              <a:t>https://doi.org/10.1093/database/baac074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tagging inconsistency problem and our majority voting method. We underline positive predictions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35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tagging inconsistency problem and our majority voting method. We underline positive predictions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2024-05-17T04:50:04Z</dcterms:modified>
</cp:coreProperties>
</file>