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F970B5-81AB-43BE-A267-A2FEB04635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A5FEB-BC4B-41A1-B58D-35F714AE34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Betweenness centrality vs. number of neighbor nodes for the largest component graph obtained with PyPath and pyBRAvo, respectively, when querying signaling knowledge in Omnipath and PC. The names of the 10 species having the highest betweenness centrality score are shown, and blue names and blue stars correspond to species top-ranked in both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33A15-A1B8-41CB-BF13-9333223F9A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Betweenness centrality vs. number of neighbor nodes for the largest component graph obtained with PyPath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71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Betweenness centrality vs. number of neighbor nodes for the largest component graph obtained with PyPath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2024-05-19T11:11:48Z</dcterms:modified>
</cp:coreProperties>
</file>