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AD198-4B56-4BAD-9276-270D53BC39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AD90A-B4A3-45B3-9E9C-C6CEF06A9E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example of IGVBrowser. Distribution of markers in 2.41 Mb region in human chromosome 1 from IGVC data is displayed along with annotation data from different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7C55D-0DFD-4A4E-843F-6E645A3FC0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depicting distribution of SNPs in IGVC according to genomic location. More than 50% of the SNPs belong to intronic regions and 15% are in coding exons.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7C55D-0DFD-4A4E-843F-6E645A3FC07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shows the functional annotation of candidate genes in IGVC according to gene–disease association.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7C55D-0DFD-4A4E-843F-6E645A3FC07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shows the mapping of candidate genes in significant pathways (after Bonferroni correction) of KEGG Pathway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7C55D-0DFD-4A4E-843F-6E645A3FC07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q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q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q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representative example of IGVBrowser. Distribution of markers in 2.41 Mb region in human chromosome 1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Pie chart depicting distribution of SNPs in IGVC according to genomic location. More than 50% of the SNPs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794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Bar graph shows the functional annotation of candidate genes in IGVC according to gene–disease association.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Bar graph shows the mapping of candidate genes in significant pathways (after Bonferroni correction) of KEGG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825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A representative example of IGVBrowser. Distribution of markers in 2.41 Mb region in human chromosome 1 from ...</vt:lpstr>
      <vt:lpstr>Figure 2. Pie chart depicting distribution of SNPs in IGVC according to genomic location. More than 50% of the SNPs ...</vt:lpstr>
      <vt:lpstr>Figure 3. Bar graph shows the functional annotation of candidate genes in IGVC according to gene–disease association.
</vt:lpstr>
      <vt:lpstr>Figure 4. Bar graph shows the mapping of candidate genes in significant pathways (after Bonferroni correction) of KEGG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2024-07-27T07:08:00Z</dcterms:modified>
</cp:coreProperties>
</file>