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2D5FE-CAB3-428D-B89D-F6AE531D40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9EC60-5095-4408-8149-3BC973268FF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Advanced search builder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2022.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FB498-01A0-4C26-AFA1-FBEDAD282D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baac003, </a:t>
            </a:r>
            <a:r>
              <a:rPr lang="en-US" altLang="en-US" sz="1000">
                <a:solidFill>
                  <a:srgbClr val="333333"/>
                </a:solidFill>
                <a:hlinkClick r:id="rId3"/>
              </a:rPr>
              <a:t>https://doi.org/10.1093/database/baac003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Advanced search builder page.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219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Advanced search builder page.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2024-04-29T09:39:31Z</dcterms:modified>
</cp:coreProperties>
</file>